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57" r:id="rId6"/>
    <p:sldId id="258" r:id="rId7"/>
    <p:sldId id="259" r:id="rId8"/>
    <p:sldId id="260" r:id="rId9"/>
    <p:sldId id="263" r:id="rId10"/>
    <p:sldId id="266" r:id="rId11"/>
    <p:sldId id="261" r:id="rId12"/>
    <p:sldId id="262" r:id="rId13"/>
    <p:sldId id="267" r:id="rId14"/>
    <p:sldId id="264" r:id="rId15"/>
    <p:sldId id="265" r:id="rId16"/>
    <p:sldId id="268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D2682-657E-4817-AE4A-56E92F4DEDDC}" v="8" dt="2019-11-06T12:56:19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ub van Boekel" userId="c929df76-7d3b-47ac-b458-c576fde5747e" providerId="ADAL" clId="{3B4D2682-657E-4817-AE4A-56E92F4DEDDC}"/>
    <pc:docChg chg="undo custSel addSld delSld modSld">
      <pc:chgData name="Huub van Boekel" userId="c929df76-7d3b-47ac-b458-c576fde5747e" providerId="ADAL" clId="{3B4D2682-657E-4817-AE4A-56E92F4DEDDC}" dt="2019-11-06T13:05:12.824" v="80" actId="27636"/>
      <pc:docMkLst>
        <pc:docMk/>
      </pc:docMkLst>
      <pc:sldChg chg="del">
        <pc:chgData name="Huub van Boekel" userId="c929df76-7d3b-47ac-b458-c576fde5747e" providerId="ADAL" clId="{3B4D2682-657E-4817-AE4A-56E92F4DEDDC}" dt="2019-11-06T12:53:35.661" v="5" actId="47"/>
        <pc:sldMkLst>
          <pc:docMk/>
          <pc:sldMk cId="985503024" sldId="256"/>
        </pc:sldMkLst>
      </pc:sldChg>
      <pc:sldChg chg="modSp">
        <pc:chgData name="Huub van Boekel" userId="c929df76-7d3b-47ac-b458-c576fde5747e" providerId="ADAL" clId="{3B4D2682-657E-4817-AE4A-56E92F4DEDDC}" dt="2019-11-06T13:00:01.106" v="51" actId="20577"/>
        <pc:sldMkLst>
          <pc:docMk/>
          <pc:sldMk cId="3068463607" sldId="257"/>
        </pc:sldMkLst>
        <pc:spChg chg="mod">
          <ac:chgData name="Huub van Boekel" userId="c929df76-7d3b-47ac-b458-c576fde5747e" providerId="ADAL" clId="{3B4D2682-657E-4817-AE4A-56E92F4DEDDC}" dt="2019-11-06T13:00:01.106" v="51" actId="20577"/>
          <ac:spMkLst>
            <pc:docMk/>
            <pc:sldMk cId="3068463607" sldId="257"/>
            <ac:spMk id="2" creationId="{C0BC9C31-1CDB-4FA8-895A-64D47A86E343}"/>
          </ac:spMkLst>
        </pc:spChg>
        <pc:spChg chg="mod">
          <ac:chgData name="Huub van Boekel" userId="c929df76-7d3b-47ac-b458-c576fde5747e" providerId="ADAL" clId="{3B4D2682-657E-4817-AE4A-56E92F4DEDDC}" dt="2019-11-06T12:59:49.266" v="45" actId="1076"/>
          <ac:spMkLst>
            <pc:docMk/>
            <pc:sldMk cId="3068463607" sldId="257"/>
            <ac:spMk id="3" creationId="{2912DF17-7DB4-46AD-9A65-CCDAED8478C4}"/>
          </ac:spMkLst>
        </pc:spChg>
      </pc:sldChg>
      <pc:sldChg chg="modSp">
        <pc:chgData name="Huub van Boekel" userId="c929df76-7d3b-47ac-b458-c576fde5747e" providerId="ADAL" clId="{3B4D2682-657E-4817-AE4A-56E92F4DEDDC}" dt="2019-11-06T13:03:08.235" v="66" actId="255"/>
        <pc:sldMkLst>
          <pc:docMk/>
          <pc:sldMk cId="3476217131" sldId="258"/>
        </pc:sldMkLst>
        <pc:spChg chg="mod">
          <ac:chgData name="Huub van Boekel" userId="c929df76-7d3b-47ac-b458-c576fde5747e" providerId="ADAL" clId="{3B4D2682-657E-4817-AE4A-56E92F4DEDDC}" dt="2019-11-06T13:00:25.547" v="59" actId="20577"/>
          <ac:spMkLst>
            <pc:docMk/>
            <pc:sldMk cId="3476217131" sldId="258"/>
            <ac:spMk id="2" creationId="{0597372D-367F-4E1D-9A45-3FEF94F31CFE}"/>
          </ac:spMkLst>
        </pc:spChg>
        <pc:spChg chg="mod">
          <ac:chgData name="Huub van Boekel" userId="c929df76-7d3b-47ac-b458-c576fde5747e" providerId="ADAL" clId="{3B4D2682-657E-4817-AE4A-56E92F4DEDDC}" dt="2019-11-06T13:03:08.235" v="66" actId="255"/>
          <ac:spMkLst>
            <pc:docMk/>
            <pc:sldMk cId="3476217131" sldId="258"/>
            <ac:spMk id="3" creationId="{D28C5EEE-0AD7-4164-B7A7-84056234B813}"/>
          </ac:spMkLst>
        </pc:spChg>
      </pc:sldChg>
      <pc:sldChg chg="modSp">
        <pc:chgData name="Huub van Boekel" userId="c929df76-7d3b-47ac-b458-c576fde5747e" providerId="ADAL" clId="{3B4D2682-657E-4817-AE4A-56E92F4DEDDC}" dt="2019-11-06T13:02:40.274" v="65" actId="255"/>
        <pc:sldMkLst>
          <pc:docMk/>
          <pc:sldMk cId="266196067" sldId="259"/>
        </pc:sldMkLst>
        <pc:spChg chg="mod">
          <ac:chgData name="Huub van Boekel" userId="c929df76-7d3b-47ac-b458-c576fde5747e" providerId="ADAL" clId="{3B4D2682-657E-4817-AE4A-56E92F4DEDDC}" dt="2019-11-06T13:02:40.274" v="65" actId="255"/>
          <ac:spMkLst>
            <pc:docMk/>
            <pc:sldMk cId="266196067" sldId="259"/>
            <ac:spMk id="3" creationId="{2D577077-2ABA-4DA2-8B10-418E54BB3DEF}"/>
          </ac:spMkLst>
        </pc:spChg>
      </pc:sldChg>
      <pc:sldChg chg="modSp">
        <pc:chgData name="Huub van Boekel" userId="c929df76-7d3b-47ac-b458-c576fde5747e" providerId="ADAL" clId="{3B4D2682-657E-4817-AE4A-56E92F4DEDDC}" dt="2019-11-06T13:02:20.775" v="64" actId="255"/>
        <pc:sldMkLst>
          <pc:docMk/>
          <pc:sldMk cId="4113679988" sldId="260"/>
        </pc:sldMkLst>
        <pc:spChg chg="mod">
          <ac:chgData name="Huub van Boekel" userId="c929df76-7d3b-47ac-b458-c576fde5747e" providerId="ADAL" clId="{3B4D2682-657E-4817-AE4A-56E92F4DEDDC}" dt="2019-11-06T13:02:20.775" v="64" actId="255"/>
          <ac:spMkLst>
            <pc:docMk/>
            <pc:sldMk cId="4113679988" sldId="260"/>
            <ac:spMk id="3" creationId="{536518B6-4766-4B01-B58E-99DAD04D8978}"/>
          </ac:spMkLst>
        </pc:spChg>
      </pc:sldChg>
      <pc:sldChg chg="modSp">
        <pc:chgData name="Huub van Boekel" userId="c929df76-7d3b-47ac-b458-c576fde5747e" providerId="ADAL" clId="{3B4D2682-657E-4817-AE4A-56E92F4DEDDC}" dt="2019-11-06T13:03:38.352" v="67" actId="255"/>
        <pc:sldMkLst>
          <pc:docMk/>
          <pc:sldMk cId="974312434" sldId="261"/>
        </pc:sldMkLst>
        <pc:spChg chg="mod">
          <ac:chgData name="Huub van Boekel" userId="c929df76-7d3b-47ac-b458-c576fde5747e" providerId="ADAL" clId="{3B4D2682-657E-4817-AE4A-56E92F4DEDDC}" dt="2019-11-06T13:03:38.352" v="67" actId="255"/>
          <ac:spMkLst>
            <pc:docMk/>
            <pc:sldMk cId="974312434" sldId="261"/>
            <ac:spMk id="3" creationId="{2C58F347-CF3B-48C7-98B5-8C5533F018F0}"/>
          </ac:spMkLst>
        </pc:spChg>
      </pc:sldChg>
      <pc:sldChg chg="modSp">
        <pc:chgData name="Huub van Boekel" userId="c929df76-7d3b-47ac-b458-c576fde5747e" providerId="ADAL" clId="{3B4D2682-657E-4817-AE4A-56E92F4DEDDC}" dt="2019-11-06T13:01:46.810" v="62" actId="255"/>
        <pc:sldMkLst>
          <pc:docMk/>
          <pc:sldMk cId="1716377081" sldId="262"/>
        </pc:sldMkLst>
        <pc:spChg chg="mod">
          <ac:chgData name="Huub van Boekel" userId="c929df76-7d3b-47ac-b458-c576fde5747e" providerId="ADAL" clId="{3B4D2682-657E-4817-AE4A-56E92F4DEDDC}" dt="2019-11-06T13:01:46.810" v="62" actId="255"/>
          <ac:spMkLst>
            <pc:docMk/>
            <pc:sldMk cId="1716377081" sldId="262"/>
            <ac:spMk id="3" creationId="{2A7CC749-6B37-4A30-AE01-8E47F2C16131}"/>
          </ac:spMkLst>
        </pc:spChg>
      </pc:sldChg>
      <pc:sldChg chg="modSp">
        <pc:chgData name="Huub van Boekel" userId="c929df76-7d3b-47ac-b458-c576fde5747e" providerId="ADAL" clId="{3B4D2682-657E-4817-AE4A-56E92F4DEDDC}" dt="2019-11-06T13:02:02.983" v="63" actId="255"/>
        <pc:sldMkLst>
          <pc:docMk/>
          <pc:sldMk cId="420982733" sldId="263"/>
        </pc:sldMkLst>
        <pc:spChg chg="mod">
          <ac:chgData name="Huub van Boekel" userId="c929df76-7d3b-47ac-b458-c576fde5747e" providerId="ADAL" clId="{3B4D2682-657E-4817-AE4A-56E92F4DEDDC}" dt="2019-11-06T13:02:02.983" v="63" actId="255"/>
          <ac:spMkLst>
            <pc:docMk/>
            <pc:sldMk cId="420982733" sldId="263"/>
            <ac:spMk id="3" creationId="{504FFD4A-D33B-4287-9DDD-2538E97D5270}"/>
          </ac:spMkLst>
        </pc:spChg>
      </pc:sldChg>
      <pc:sldChg chg="addSp delSp modSp add del">
        <pc:chgData name="Huub van Boekel" userId="c929df76-7d3b-47ac-b458-c576fde5747e" providerId="ADAL" clId="{3B4D2682-657E-4817-AE4A-56E92F4DEDDC}" dt="2019-11-06T13:05:12.824" v="80" actId="27636"/>
        <pc:sldMkLst>
          <pc:docMk/>
          <pc:sldMk cId="23871" sldId="269"/>
        </pc:sldMkLst>
        <pc:spChg chg="mod">
          <ac:chgData name="Huub van Boekel" userId="c929df76-7d3b-47ac-b458-c576fde5747e" providerId="ADAL" clId="{3B4D2682-657E-4817-AE4A-56E92F4DEDDC}" dt="2019-11-06T13:04:25.703" v="72" actId="14100"/>
          <ac:spMkLst>
            <pc:docMk/>
            <pc:sldMk cId="23871" sldId="269"/>
            <ac:spMk id="2" creationId="{2B90B291-5998-4F35-BA1B-3E12B08AC339}"/>
          </ac:spMkLst>
        </pc:spChg>
        <pc:spChg chg="mod">
          <ac:chgData name="Huub van Boekel" userId="c929df76-7d3b-47ac-b458-c576fde5747e" providerId="ADAL" clId="{3B4D2682-657E-4817-AE4A-56E92F4DEDDC}" dt="2019-11-06T13:05:12.824" v="80" actId="27636"/>
          <ac:spMkLst>
            <pc:docMk/>
            <pc:sldMk cId="23871" sldId="269"/>
            <ac:spMk id="3" creationId="{33CA4BDC-F4A2-495D-A40C-D846C5FCEF8B}"/>
          </ac:spMkLst>
        </pc:spChg>
        <pc:spChg chg="add mod">
          <ac:chgData name="Huub van Boekel" userId="c929df76-7d3b-47ac-b458-c576fde5747e" providerId="ADAL" clId="{3B4D2682-657E-4817-AE4A-56E92F4DEDDC}" dt="2019-11-06T12:56:11.835" v="9" actId="571"/>
          <ac:spMkLst>
            <pc:docMk/>
            <pc:sldMk cId="23871" sldId="269"/>
            <ac:spMk id="4" creationId="{552BCCFB-C839-4BAC-B338-4B5B97B323E4}"/>
          </ac:spMkLst>
        </pc:spChg>
        <pc:picChg chg="add del">
          <ac:chgData name="Huub van Boekel" userId="c929df76-7d3b-47ac-b458-c576fde5747e" providerId="ADAL" clId="{3B4D2682-657E-4817-AE4A-56E92F4DEDDC}" dt="2019-11-06T12:56:11.142" v="8"/>
          <ac:picMkLst>
            <pc:docMk/>
            <pc:sldMk cId="23871" sldId="269"/>
            <ac:picMk id="5" creationId="{D929194A-73FC-41E6-B8F6-0F02EC0DBA21}"/>
          </ac:picMkLst>
        </pc:picChg>
        <pc:picChg chg="add mod">
          <ac:chgData name="Huub van Boekel" userId="c929df76-7d3b-47ac-b458-c576fde5747e" providerId="ADAL" clId="{3B4D2682-657E-4817-AE4A-56E92F4DEDDC}" dt="2019-11-06T12:58:55.597" v="20" actId="1076"/>
          <ac:picMkLst>
            <pc:docMk/>
            <pc:sldMk cId="23871" sldId="269"/>
            <ac:picMk id="6" creationId="{D14ED0D1-4B18-4652-B37B-25992A4ED468}"/>
          </ac:picMkLst>
        </pc:picChg>
      </pc:sldChg>
      <pc:sldChg chg="add del">
        <pc:chgData name="Huub van Boekel" userId="c929df76-7d3b-47ac-b458-c576fde5747e" providerId="ADAL" clId="{3B4D2682-657E-4817-AE4A-56E92F4DEDDC}" dt="2019-11-06T12:52:25.469" v="1"/>
        <pc:sldMkLst>
          <pc:docMk/>
          <pc:sldMk cId="2851890570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3DCCC-2087-4472-B666-7B12E9390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287545-9798-48B5-BAE5-AC0EB8F1F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FB243F-459F-4CF1-9AE6-91C003D1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6A3119-1B75-46DF-B7A1-02323776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FEE10D-6559-44FB-9A09-68619E98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88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F0548-1D5E-4620-9BAA-A1942CD1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A1ABA4-79E3-4352-94E5-F76F15985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630F27-4D68-40B0-822B-878339F5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4C3B20-A304-4FFA-9108-0D3FF759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4B10E3-AA95-4297-BF40-C9033EDA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45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D3BAB3A-DAAD-4ED5-AA16-EA3FDB13B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6E3C42-0C84-4021-BE13-F98F8CF37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A6B3FC-14BF-436A-985E-D4FE8CAE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8ABB81-8AD6-4AA1-8CAD-7526F559B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80D68A-FD72-446C-98EA-926AEF230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76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75A25-48C3-482F-A40D-710BBA7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DD7F14-3404-4159-8406-14102BDD6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EE0BC0-88FD-4F00-A995-C93AE751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FCBC9E-DD05-4BB1-BA48-84D33DA5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69CB65-E829-427E-87E0-BCC5EEE9F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01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1A3F9-45A5-45F3-9F06-037D57089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B0EAB0-F826-42D8-867C-AA89271ED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559B41-50B3-4FC9-9751-2B8BA8D5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8744571-F136-43E3-933B-6DBD0584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7528FC-3D6F-4504-BFF4-8E5DC0D32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50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B4B721-C7D1-4FFE-8C3D-E1E93E1FD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C159A8-8AB2-4B05-B76A-75831833F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501D1F-91CC-45D7-9E2E-EAD0EFA3C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F8CE55-D576-45E8-BFF9-FE040A6C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21D70A-7322-43E7-A2E6-B6336388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FCA420-A3D2-46DA-BBD5-D2A23F8B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00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C7591-53B5-43BA-A66C-078EB9C0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F86804-6DF9-487D-891E-4BA5924EE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D9B708-C5B0-4B13-855A-11C11062C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2B51297-83F2-4FFD-92AD-A8781DD62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8C899C9-CE5D-402E-8DFA-3547E610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12A848-9B49-4D7F-ACFC-EAEB1895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95EB125-A6D9-4E9E-A400-2CB3295E0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11732F-7843-46DF-A18B-47DF0FF85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06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37CF1-C684-46FC-9CF5-AAA8AFE9D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E84272E-DD17-4AF9-AF6D-FB831FF6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30A37A6-BEC7-4B43-8669-22E6D3A4D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64907C-DEF9-499F-9BD4-CC0354870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13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9A80D93-31B8-4D3E-A819-406D3DD9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165923C-0F17-4B24-B42E-CB70C1692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254AA7-8CE7-4F8D-93E6-6A64508E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73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B0B54-A509-4EFE-BF4C-70B781BAB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A4249C-A132-475C-A60B-DE7DE73FF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99E6CA-85DE-4F24-8F78-2BC9DCA8A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C65428-CBD6-40BB-93B7-87C67BE8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C46091-6B17-44CC-AB32-DB6CF89B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F7ADBB-BCD0-4D2A-BF9B-335905FAB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149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D9220-A645-49D0-9993-CE3A7AD5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688E72A-CA82-4D7B-ADF2-6119DB6D1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77D318-45C9-4EC8-88CF-B0C3625B3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04C550-3D96-42B5-8390-ADB26FCD1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03E240-C747-4522-9001-B0347E1F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8BF829-447C-4D55-9014-FAD5192C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206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77C7B6-F722-4B89-9CCF-E55C1796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EE0BC4-66E6-4B87-AF1D-1A371A67D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4BF354-858D-4018-98E6-00427906D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FF35-D1B4-49A5-B25A-3511E58CD756}" type="datetimeFigureOut">
              <a:rPr lang="nl-NL" smtClean="0"/>
              <a:t>6-11-2019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486C36-0FAF-4C61-B53B-1FD651658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F2BECE-B171-4012-9A84-254E70ABA2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FEDA9-19C0-4879-86FF-E782008788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118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olkskrant.nl/nieuws-achtergrond/zijn-ouderen-wel-zo-eenzaam~bac9d40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0B291-5998-4F35-BA1B-3E12B08AC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718117"/>
          </a:xfrm>
        </p:spPr>
        <p:txBody>
          <a:bodyPr/>
          <a:lstStyle/>
          <a:p>
            <a:r>
              <a:rPr lang="nl-NL" dirty="0"/>
              <a:t>Eenzaamheid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3CA4BDC-F4A2-495D-A40C-D846C5FCE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37930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sz="3600" dirty="0"/>
              <a:t>Mythes en oplossingen </a:t>
            </a:r>
          </a:p>
          <a:p>
            <a:endParaRPr lang="nl-NL" dirty="0"/>
          </a:p>
          <a:p>
            <a:r>
              <a:rPr lang="nl-NL" sz="3500" dirty="0"/>
              <a:t>Inleiding door Eline Verheijen</a:t>
            </a:r>
          </a:p>
        </p:txBody>
      </p:sp>
      <p:pic>
        <p:nvPicPr>
          <p:cNvPr id="6" name="Afbeelding 5" descr="C:\Users\Huub\AppData\Local\Microsoft\Windows\Temporary Internet Files\Content.Outlook\6EK33PN2\LOGOZCW.jpg">
            <a:extLst>
              <a:ext uri="{FF2B5EF4-FFF2-40B4-BE49-F238E27FC236}">
                <a16:creationId xmlns:a16="http://schemas.microsoft.com/office/drawing/2014/main" id="{D14ED0D1-4B18-4652-B37B-25992A4ED46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3752" y="1122363"/>
            <a:ext cx="2114550" cy="122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6F84A848-8A57-481B-BC16-09DE1BA8BF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637" y="952500"/>
            <a:ext cx="808672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1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1416B-DBFC-4085-9218-8265C4BB1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67143D-047A-4795-BDE0-95467E328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6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79753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C12930-1001-4855-811A-85DA3B0F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C3F751B3-4A60-4609-8D7A-69C7E8E64A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058194"/>
            <a:ext cx="5181600" cy="3886200"/>
          </a:xfrm>
          <a:prstGeom prst="rect">
            <a:avLst/>
          </a:prstGeom>
        </p:spPr>
      </p:pic>
      <p:pic>
        <p:nvPicPr>
          <p:cNvPr id="1028" name="Picture 4" descr="Afbeeldingsresultaat voor oranjefonds maatjesproject">
            <a:extLst>
              <a:ext uri="{FF2B5EF4-FFF2-40B4-BE49-F238E27FC236}">
                <a16:creationId xmlns:a16="http://schemas.microsoft.com/office/drawing/2014/main" id="{2F0646B3-2751-4507-B12C-D33D4B0CB9C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2133600"/>
            <a:ext cx="5974081" cy="364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950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FA50C-9ABE-4004-8E23-D2551DE1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Referenties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9DA56A-6067-4B62-B21D-F1A6B5044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Bregman</a:t>
            </a:r>
            <a:r>
              <a:rPr lang="nl-NL" dirty="0"/>
              <a:t>, R. (2012, 6 juli). Zijn ouderen wel zo eenzaam? Volkskrant.</a:t>
            </a:r>
          </a:p>
          <a:p>
            <a:pPr marL="0" indent="0">
              <a:buNone/>
            </a:pPr>
            <a:r>
              <a:rPr lang="nl-NL" dirty="0"/>
              <a:t>	 Geraadpleegd van: </a:t>
            </a:r>
            <a:r>
              <a:rPr lang="nl-N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https://www.volkskrant.nl/nieuws-</a:t>
            </a:r>
            <a:r>
              <a:rPr lang="nl-NL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lang="nl-N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achtergrond/zijn-ouderen-wel-zo-eenzaam~bac9d407/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Dykstra, P. (2009). </a:t>
            </a:r>
            <a:r>
              <a:rPr lang="nl-NL" dirty="0" err="1"/>
              <a:t>Older</a:t>
            </a:r>
            <a:r>
              <a:rPr lang="nl-NL" dirty="0"/>
              <a:t> adult </a:t>
            </a:r>
            <a:r>
              <a:rPr lang="nl-NL" dirty="0" err="1"/>
              <a:t>loneliness</a:t>
            </a:r>
            <a:r>
              <a:rPr lang="nl-NL" dirty="0"/>
              <a:t>: </a:t>
            </a:r>
            <a:r>
              <a:rPr lang="nl-NL" dirty="0" err="1"/>
              <a:t>myths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realities</a:t>
            </a:r>
            <a:r>
              <a:rPr lang="nl-NL" dirty="0"/>
              <a:t>. </a:t>
            </a:r>
            <a:r>
              <a:rPr lang="nl-NL" i="1" dirty="0" err="1"/>
              <a:t>Ageing</a:t>
            </a:r>
            <a:r>
              <a:rPr lang="nl-NL" i="1" dirty="0"/>
              <a:t>, 	6, </a:t>
            </a:r>
            <a:r>
              <a:rPr lang="nl-NL" dirty="0"/>
              <a:t>pp. 91-100. </a:t>
            </a:r>
            <a:r>
              <a:rPr lang="nl-NL" dirty="0" err="1"/>
              <a:t>Doi</a:t>
            </a:r>
            <a:r>
              <a:rPr lang="nl-NL" dirty="0"/>
              <a:t>: 10.1007/s10433-009-0110-3.</a:t>
            </a:r>
          </a:p>
        </p:txBody>
      </p:sp>
    </p:spTree>
    <p:extLst>
      <p:ext uri="{BB962C8B-B14F-4D97-AF65-F5344CB8AC3E}">
        <p14:creationId xmlns:p14="http://schemas.microsoft.com/office/powerpoint/2010/main" val="3814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BC9C31-1CDB-4FA8-895A-64D47A86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Overzicht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12DF17-7DB4-46AD-9A65-CCDAED847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136" y="2141537"/>
            <a:ext cx="10515600" cy="4351338"/>
          </a:xfrm>
        </p:spPr>
        <p:txBody>
          <a:bodyPr/>
          <a:lstStyle/>
          <a:p>
            <a:r>
              <a:rPr lang="nl-NL" i="1" dirty="0"/>
              <a:t>Matenloos</a:t>
            </a:r>
          </a:p>
          <a:p>
            <a:r>
              <a:rPr lang="nl-NL" dirty="0"/>
              <a:t>Definitie</a:t>
            </a:r>
          </a:p>
          <a:p>
            <a:r>
              <a:rPr lang="nl-NL" dirty="0"/>
              <a:t>Mythes</a:t>
            </a:r>
          </a:p>
          <a:p>
            <a:r>
              <a:rPr lang="nl-NL" dirty="0"/>
              <a:t>Oplossingen</a:t>
            </a:r>
          </a:p>
        </p:txBody>
      </p:sp>
    </p:spTree>
    <p:extLst>
      <p:ext uri="{BB962C8B-B14F-4D97-AF65-F5344CB8AC3E}">
        <p14:creationId xmlns:p14="http://schemas.microsoft.com/office/powerpoint/2010/main" val="3068463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7372D-367F-4E1D-9A45-3FEF94F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i="1" dirty="0"/>
              <a:t>     Matenloos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8C5EEE-0AD7-4164-B7A7-84056234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2184" y="1825625"/>
            <a:ext cx="9881616" cy="4351338"/>
          </a:xfrm>
        </p:spPr>
        <p:txBody>
          <a:bodyPr/>
          <a:lstStyle/>
          <a:p>
            <a:r>
              <a:rPr lang="nl-NL" sz="3600" dirty="0"/>
              <a:t>Relaties</a:t>
            </a:r>
          </a:p>
          <a:p>
            <a:r>
              <a:rPr lang="nl-NL" sz="3600" i="1" dirty="0"/>
              <a:t>Young professionals </a:t>
            </a:r>
          </a:p>
          <a:p>
            <a:endParaRPr lang="nl-NL" sz="3600" i="1" dirty="0"/>
          </a:p>
          <a:p>
            <a:r>
              <a:rPr lang="nl-NL" sz="3600" dirty="0"/>
              <a:t>Ouderen</a:t>
            </a:r>
          </a:p>
          <a:p>
            <a:r>
              <a:rPr lang="nl-NL" sz="3600" dirty="0"/>
              <a:t>Jongeren</a:t>
            </a:r>
          </a:p>
          <a:p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347621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841C57-C7DF-48CE-9D04-6839D0B7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577077-2ABA-4DA2-8B10-418E54BB3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Eenzaamheid: de onaangename ervaring die zich voordoet wanneer iemand zijn of haar netwerk van relaties als onvoldoende gevoeld en ervaren wordt. </a:t>
            </a:r>
          </a:p>
          <a:p>
            <a:endParaRPr lang="nl-NL" sz="3600" dirty="0"/>
          </a:p>
          <a:p>
            <a:pPr lvl="1"/>
            <a:r>
              <a:rPr lang="nl-NL" sz="3600" dirty="0"/>
              <a:t>Subjectief </a:t>
            </a:r>
            <a:r>
              <a:rPr lang="nl-NL" sz="3600" dirty="0">
                <a:sym typeface="Wingdings" panose="05000000000000000000" pitchFamily="2" charset="2"/>
              </a:rPr>
              <a:t> mythes. </a:t>
            </a:r>
          </a:p>
          <a:p>
            <a:pPr lvl="1"/>
            <a:endParaRPr lang="nl-NL" sz="3600" dirty="0">
              <a:sym typeface="Wingdings" panose="05000000000000000000" pitchFamily="2" charset="2"/>
            </a:endParaRPr>
          </a:p>
          <a:p>
            <a:pPr lvl="1"/>
            <a:r>
              <a:rPr lang="nl-NL" sz="3600" dirty="0">
                <a:sym typeface="Wingdings" panose="05000000000000000000" pitchFamily="2" charset="2"/>
              </a:rPr>
              <a:t>Onderscheid</a:t>
            </a:r>
          </a:p>
        </p:txBody>
      </p:sp>
    </p:spTree>
    <p:extLst>
      <p:ext uri="{BB962C8B-B14F-4D97-AF65-F5344CB8AC3E}">
        <p14:creationId xmlns:p14="http://schemas.microsoft.com/office/powerpoint/2010/main" val="26619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44FE05-E937-4EDF-80A6-0C2358C16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Mythe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6518B6-4766-4B01-B58E-99DAD04D8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Met name ouderen mensen zijn eenzaam. </a:t>
            </a:r>
          </a:p>
        </p:txBody>
      </p:sp>
    </p:spTree>
    <p:extLst>
      <p:ext uri="{BB962C8B-B14F-4D97-AF65-F5344CB8AC3E}">
        <p14:creationId xmlns:p14="http://schemas.microsoft.com/office/powerpoint/2010/main" val="411367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04E6B-36FB-4958-BFC5-65617E17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Mythe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4FFD4A-D33B-4287-9DDD-2538E97D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Jongeren zijn steeds eenzamer. </a:t>
            </a:r>
          </a:p>
        </p:txBody>
      </p:sp>
    </p:spTree>
    <p:extLst>
      <p:ext uri="{BB962C8B-B14F-4D97-AF65-F5344CB8AC3E}">
        <p14:creationId xmlns:p14="http://schemas.microsoft.com/office/powerpoint/2010/main" val="42098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B60B03AF-6CF9-469C-B105-4D02E9212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50" y="781050"/>
            <a:ext cx="8420100" cy="529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4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A2413-317D-4137-9DB3-E1269682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Mythe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58F347-CF3B-48C7-98B5-8C5533F01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Mensen in individualistische samenlevingen voelen zich het meest eenzaam. </a:t>
            </a:r>
          </a:p>
        </p:txBody>
      </p:sp>
    </p:spTree>
    <p:extLst>
      <p:ext uri="{BB962C8B-B14F-4D97-AF65-F5344CB8AC3E}">
        <p14:creationId xmlns:p14="http://schemas.microsoft.com/office/powerpoint/2010/main" val="97431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CF38-83A5-4BAA-B629-402033D2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Mythe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7CC749-6B37-4A30-AE01-8E47F2C16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Mensen worden steeds eenzamer</a:t>
            </a:r>
          </a:p>
        </p:txBody>
      </p:sp>
    </p:spTree>
    <p:extLst>
      <p:ext uri="{BB962C8B-B14F-4D97-AF65-F5344CB8AC3E}">
        <p14:creationId xmlns:p14="http://schemas.microsoft.com/office/powerpoint/2010/main" val="171637708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86FE7AADDCFA45BAC43DC1CF6F2C84" ma:contentTypeVersion="8" ma:contentTypeDescription="Een nieuw document maken." ma:contentTypeScope="" ma:versionID="f4291ae3e0a91e639293ab4793b75e44">
  <xsd:schema xmlns:xsd="http://www.w3.org/2001/XMLSchema" xmlns:xs="http://www.w3.org/2001/XMLSchema" xmlns:p="http://schemas.microsoft.com/office/2006/metadata/properties" xmlns:ns3="ac2f8c8c-87d4-40dc-81d9-8cc79b320483" targetNamespace="http://schemas.microsoft.com/office/2006/metadata/properties" ma:root="true" ma:fieldsID="b6175ec681d4ab35c8f4aa5284a0dd34" ns3:_="">
    <xsd:import namespace="ac2f8c8c-87d4-40dc-81d9-8cc79b3204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f8c8c-87d4-40dc-81d9-8cc79b3204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00D9B7-3C54-4651-89F6-B932967DAF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2f8c8c-87d4-40dc-81d9-8cc79b3204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2A53F9-C15A-4DEC-976A-4CEB8E3A75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A84C25-921D-4915-95CD-9154EF54EE7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157</Words>
  <Application>Microsoft Office PowerPoint</Application>
  <PresentationFormat>Breedbeeld</PresentationFormat>
  <Paragraphs>40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Eenzaamheid </vt:lpstr>
      <vt:lpstr>     Overzicht</vt:lpstr>
      <vt:lpstr>     Matenloos</vt:lpstr>
      <vt:lpstr>Definitie</vt:lpstr>
      <vt:lpstr>Mythe 1</vt:lpstr>
      <vt:lpstr>Mythe 2</vt:lpstr>
      <vt:lpstr>PowerPoint-presentatie</vt:lpstr>
      <vt:lpstr>Mythe 3</vt:lpstr>
      <vt:lpstr>Mythe 4</vt:lpstr>
      <vt:lpstr>PowerPoint-presentatie</vt:lpstr>
      <vt:lpstr>Oplossingen</vt:lpstr>
      <vt:lpstr>Oplossingen</vt:lpstr>
      <vt:lpstr>Referenties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Eenzaamheid</dc:title>
  <dc:creator>Eline Verheijen</dc:creator>
  <cp:lastModifiedBy>Huub van Boekel</cp:lastModifiedBy>
  <cp:revision>9</cp:revision>
  <dcterms:created xsi:type="dcterms:W3CDTF">2019-10-12T17:21:20Z</dcterms:created>
  <dcterms:modified xsi:type="dcterms:W3CDTF">2019-11-06T13:05:23Z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0x0101003686FE7AADDCFA45BAC43DC1CF6F2C84</vt:lpwstr>
  </property>
</Properties>
</file>